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7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2"/>
    <p:restoredTop sz="94712"/>
  </p:normalViewPr>
  <p:slideViewPr>
    <p:cSldViewPr snapToGrid="0">
      <p:cViewPr varScale="1">
        <p:scale>
          <a:sx n="160" d="100"/>
          <a:sy n="160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ffects - Darkglass Electronics – Lark Guitars">
            <a:extLst>
              <a:ext uri="{FF2B5EF4-FFF2-40B4-BE49-F238E27FC236}">
                <a16:creationId xmlns:a16="http://schemas.microsoft.com/office/drawing/2014/main" id="{688935A9-8FBC-6438-B925-9CD47C82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429" y="2624610"/>
            <a:ext cx="3160782" cy="31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and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1551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 Piezo contains more HF.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Identify the role of pickups in DSP applications of pitch detection and shifting. Specifically, a bass synthesizer and an octaver.</a:t>
            </a:r>
          </a:p>
          <a:p>
            <a:r>
              <a:rPr lang="en-US" dirty="0"/>
              <a:t>Correlate the data between a pickup type with its ideal and real implementations. </a:t>
            </a:r>
          </a:p>
          <a:p>
            <a:r>
              <a:rPr lang="en-US" dirty="0"/>
              <a:t>Detect errors and flag them appropriately.</a:t>
            </a:r>
          </a:p>
          <a:p>
            <a:r>
              <a:rPr lang="en-US" dirty="0"/>
              <a:t>Understand the DSP implementations of pitch detection and shifting algorithms.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 to find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to Darkglass Electronics’ own needs.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Bass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748" y="2183063"/>
            <a:ext cx="5596128" cy="41330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r>
              <a:rPr lang="en-US" dirty="0"/>
              <a:t>ACF is universally used and is quite important for evaluating the period of a signal. </a:t>
            </a:r>
          </a:p>
          <a:p>
            <a:r>
              <a:rPr lang="en-US" dirty="0"/>
              <a:t>CMNDF improves the difference function and introduces bounds and defaults for regions where values cannot be found.</a:t>
            </a:r>
          </a:p>
          <a:p>
            <a:r>
              <a:rPr lang="en-US" dirty="0"/>
              <a:t>Typical errors are pitch deviations in estimates and octave errors.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2D4E3-52A3-1226-05F0-0F0DAC100C5D}"/>
              </a:ext>
            </a:extLst>
          </p:cNvPr>
          <p:cNvSpPr txBox="1">
            <a:spLocks/>
          </p:cNvSpPr>
          <p:nvPr/>
        </p:nvSpPr>
        <p:spPr>
          <a:xfrm>
            <a:off x="563350" y="2183063"/>
            <a:ext cx="5596128" cy="383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bass guitar synthesizer is based on the YIN algorithm by Hideki Kawahara and Alain de Cheveigné.</a:t>
            </a:r>
          </a:p>
          <a:p>
            <a:r>
              <a:rPr lang="en-US" dirty="0"/>
              <a:t>YIN is an algorithm used for pitch detection, also known as F0 estimation. </a:t>
            </a:r>
          </a:p>
          <a:p>
            <a:r>
              <a:rPr lang="en-US" dirty="0"/>
              <a:t>Produces a synthesized sound based on the F0 estimate.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5" y="1936940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4" y="1035173"/>
            <a:ext cx="3796542" cy="1109610"/>
          </a:xfrm>
        </p:spPr>
        <p:txBody>
          <a:bodyPr>
            <a:normAutofit/>
          </a:bodyPr>
          <a:lstStyle/>
          <a:p>
            <a:r>
              <a:rPr lang="en-US" sz="4000" dirty="0"/>
              <a:t>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2007388"/>
            <a:ext cx="5676497" cy="48048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Induction. They are constructed by winding a wire around a permanent magnet (pole piece). </a:t>
            </a:r>
          </a:p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6212370" y="4234530"/>
            <a:ext cx="2831684" cy="19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F28E-65E3-CD9C-1BDC-A3403EAA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" r="19775"/>
          <a:stretch/>
        </p:blipFill>
        <p:spPr>
          <a:xfrm>
            <a:off x="9128097" y="4169124"/>
            <a:ext cx="2709958" cy="20748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2FE7E-90FC-DF2A-8385-336F61489237}"/>
              </a:ext>
            </a:extLst>
          </p:cNvPr>
          <p:cNvSpPr txBox="1">
            <a:spLocks/>
          </p:cNvSpPr>
          <p:nvPr/>
        </p:nvSpPr>
        <p:spPr>
          <a:xfrm>
            <a:off x="6161558" y="2007388"/>
            <a:ext cx="5676497" cy="480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dirty="0"/>
              <a:t>Piezo pickups operate on the principle of piezo-electricity. 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6735947" cy="3838722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 bass guitar was modified to contain a humbucker and piezo.</a:t>
            </a:r>
          </a:p>
          <a:p>
            <a:r>
              <a:rPr lang="en-US"/>
              <a:t>To provide debugging outputs and establish modularity, a debugging pre-amplifier was designed for the bass guitar. </a:t>
            </a:r>
          </a:p>
          <a:p>
            <a:r>
              <a:rPr lang="en-US"/>
              <a:t>Power supply filtering and protection, RF shielding, and methods to reduce THD+N were implemented for optimal signal to noise performance.</a:t>
            </a:r>
          </a:p>
          <a:p>
            <a:r>
              <a:rPr lang="en-US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/>
              <a:t>A spectral analysis of the signal was performed using Sonic Visualizer to reveal the fundamental differences and find causes for errors.</a:t>
            </a:r>
          </a:p>
          <a:p>
            <a:r>
              <a:rPr lang="en-US"/>
              <a:t>4 test signals were utilized with the synthesizer and octaver algorithms at 10% bounds.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8B48E-4573-0ED1-5A77-1B730A97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083" y="415116"/>
            <a:ext cx="4232126" cy="1681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896C0-B4A1-2A0B-2D67-AE89EFF4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083" y="2113823"/>
            <a:ext cx="4171600" cy="1823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ECFCE-E232-1BF6-E32B-D6E4B544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83" y="4213455"/>
            <a:ext cx="3886200" cy="18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57" y="1045067"/>
            <a:ext cx="9922764" cy="1294228"/>
          </a:xfrm>
        </p:spPr>
        <p:txBody>
          <a:bodyPr/>
          <a:lstStyle/>
          <a:p>
            <a:r>
              <a:rPr lang="en-US" dirty="0"/>
              <a:t>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9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Settling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1060</Words>
  <Application>Microsoft Macintosh PowerPoint</Application>
  <PresentationFormat>Widescreen</PresentationFormat>
  <Paragraphs>110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Bass Synthesizer</vt:lpstr>
      <vt:lpstr>Octaver</vt:lpstr>
      <vt:lpstr>Octaver Errors</vt:lpstr>
      <vt:lpstr>Pickups</vt:lpstr>
      <vt:lpstr>Testing Methods</vt:lpstr>
      <vt:lpstr>Data Flow and Areas of  Interest</vt:lpstr>
      <vt:lpstr>Results</vt:lpstr>
      <vt:lpstr>Key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18</cp:revision>
  <dcterms:created xsi:type="dcterms:W3CDTF">2023-05-21T08:06:37Z</dcterms:created>
  <dcterms:modified xsi:type="dcterms:W3CDTF">2023-05-24T13:16:28Z</dcterms:modified>
</cp:coreProperties>
</file>